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8119-03EA-466C-80E6-A264FC6404C9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0B8D-5F83-4A9E-ADA3-9AFF1D3427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3573016"/>
            <a:ext cx="7920880" cy="1800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918648" cy="1755627"/>
          </a:xfrm>
        </p:spPr>
        <p:txBody>
          <a:bodyPr>
            <a:noAutofit/>
          </a:bodyPr>
          <a:lstStyle/>
          <a:p>
            <a:r>
              <a:rPr lang="en-US" altLang="zh-TW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【</a:t>
            </a:r>
            <a:r>
              <a:rPr lang="zh-TW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越南美</a:t>
            </a:r>
            <a:r>
              <a:rPr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奈</a:t>
            </a:r>
            <a:r>
              <a:rPr lang="en-US" altLang="zh-TW" sz="7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Mũi</a:t>
            </a:r>
            <a:r>
              <a:rPr lang="en-US" altLang="zh-TW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TW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Né</a:t>
            </a:r>
            <a:r>
              <a:rPr lang="en-US" altLang="zh-TW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】</a:t>
            </a:r>
            <a:br>
              <a:rPr lang="en-US" altLang="zh-TW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</a:br>
            <a:r>
              <a:rPr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 </a:t>
            </a:r>
            <a:r>
              <a:rPr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超強</a:t>
            </a:r>
            <a:r>
              <a:rPr lang="en-US" altLang="zh-TW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必訪</a:t>
            </a:r>
            <a:r>
              <a:rPr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景點</a:t>
            </a:r>
            <a:endParaRPr lang="zh-TW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8316416" cy="1752600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   </a:t>
            </a:r>
            <a:r>
              <a:rPr lang="zh-TW" altLang="en-US" sz="4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白</a:t>
            </a:r>
            <a:r>
              <a:rPr lang="zh-TW" alt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沙丘、紅沙丘</a:t>
            </a:r>
            <a:r>
              <a:rPr lang="zh-TW" altLang="en-US" sz="4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、</a:t>
            </a:r>
            <a:endParaRPr lang="en-US" altLang="zh-TW" sz="44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  <a:p>
            <a:r>
              <a:rPr lang="zh-TW" altLang="en-US" sz="4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美</a:t>
            </a:r>
            <a:r>
              <a:rPr lang="zh-TW" alt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奈漁港、仙女溪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【越南美奈Mũi Né】  超強4個必訪景點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越南美奈</dc:title>
  <dc:creator>i5-4440</dc:creator>
  <cp:lastModifiedBy>i5-4440</cp:lastModifiedBy>
  <cp:revision>9</cp:revision>
  <dcterms:created xsi:type="dcterms:W3CDTF">2019-10-04T07:53:48Z</dcterms:created>
  <dcterms:modified xsi:type="dcterms:W3CDTF">2019-10-04T08:12:24Z</dcterms:modified>
</cp:coreProperties>
</file>